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65"/>
    <p:restoredTop sz="94694"/>
  </p:normalViewPr>
  <p:slideViewPr>
    <p:cSldViewPr snapToGrid="0" snapToObjects="1">
      <p:cViewPr varScale="1">
        <p:scale>
          <a:sx n="71" d="100"/>
          <a:sy n="71" d="100"/>
        </p:scale>
        <p:origin x="17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svg"/><Relationship Id="rId1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451CA9-DFC0-4DDD-9A18-4A5DFF250A9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2FF30C9-3145-4A29-BEF5-01B9C0522DE6}">
      <dgm:prSet/>
      <dgm:spPr/>
      <dgm:t>
        <a:bodyPr/>
        <a:lstStyle/>
        <a:p>
          <a:pPr>
            <a:defRPr cap="all"/>
          </a:pPr>
          <a:r>
            <a:rPr lang="en-US" baseline="0"/>
            <a:t>Initialize pymongo to work with  Mongodb</a:t>
          </a:r>
          <a:endParaRPr lang="en-US"/>
        </a:p>
      </dgm:t>
    </dgm:pt>
    <dgm:pt modelId="{260903E3-017E-4E58-AAA9-5E7435697882}" type="parTrans" cxnId="{8AAA4A3D-6B13-40D6-8649-9DCE837D32F5}">
      <dgm:prSet/>
      <dgm:spPr/>
      <dgm:t>
        <a:bodyPr/>
        <a:lstStyle/>
        <a:p>
          <a:endParaRPr lang="en-US"/>
        </a:p>
      </dgm:t>
    </dgm:pt>
    <dgm:pt modelId="{54D776C3-B91E-4396-A69D-5D6BD41A3760}" type="sibTrans" cxnId="{8AAA4A3D-6B13-40D6-8649-9DCE837D32F5}">
      <dgm:prSet/>
      <dgm:spPr/>
      <dgm:t>
        <a:bodyPr/>
        <a:lstStyle/>
        <a:p>
          <a:endParaRPr lang="en-US"/>
        </a:p>
      </dgm:t>
    </dgm:pt>
    <dgm:pt modelId="{880A7DCB-AA71-4534-A4AB-48BC1014958A}">
      <dgm:prSet/>
      <dgm:spPr/>
      <dgm:t>
        <a:bodyPr/>
        <a:lstStyle/>
        <a:p>
          <a:pPr>
            <a:defRPr cap="all"/>
          </a:pPr>
          <a:r>
            <a:rPr lang="en-US" baseline="0"/>
            <a:t>Define database and collection</a:t>
          </a:r>
          <a:endParaRPr lang="en-US"/>
        </a:p>
      </dgm:t>
    </dgm:pt>
    <dgm:pt modelId="{7CC21D96-37A8-4D71-9BC3-E0B663382CF2}" type="parTrans" cxnId="{0BF77576-CD67-43C6-AC4B-4D895812AA52}">
      <dgm:prSet/>
      <dgm:spPr/>
      <dgm:t>
        <a:bodyPr/>
        <a:lstStyle/>
        <a:p>
          <a:endParaRPr lang="en-US"/>
        </a:p>
      </dgm:t>
    </dgm:pt>
    <dgm:pt modelId="{072256C4-251F-4414-B8BE-077ADACCE84A}" type="sibTrans" cxnId="{0BF77576-CD67-43C6-AC4B-4D895812AA52}">
      <dgm:prSet/>
      <dgm:spPr/>
      <dgm:t>
        <a:bodyPr/>
        <a:lstStyle/>
        <a:p>
          <a:endParaRPr lang="en-US"/>
        </a:p>
      </dgm:t>
    </dgm:pt>
    <dgm:pt modelId="{514CA423-39CF-4F61-861C-5F061D67E9C5}">
      <dgm:prSet/>
      <dgm:spPr/>
      <dgm:t>
        <a:bodyPr/>
        <a:lstStyle/>
        <a:p>
          <a:pPr>
            <a:defRPr cap="all"/>
          </a:pPr>
          <a:r>
            <a:rPr lang="en-US" baseline="0"/>
            <a:t>Create dictionary to be inserted as mongobd document</a:t>
          </a:r>
          <a:endParaRPr lang="en-US"/>
        </a:p>
      </dgm:t>
    </dgm:pt>
    <dgm:pt modelId="{F7B15C2E-B874-488C-ABF4-4C4BFF71C569}" type="parTrans" cxnId="{DEB4E638-01F7-4684-B8E1-C063AAF0F26C}">
      <dgm:prSet/>
      <dgm:spPr/>
      <dgm:t>
        <a:bodyPr/>
        <a:lstStyle/>
        <a:p>
          <a:endParaRPr lang="en-US"/>
        </a:p>
      </dgm:t>
    </dgm:pt>
    <dgm:pt modelId="{F9089FCC-284E-4193-ABE0-1EE64D76AD1D}" type="sibTrans" cxnId="{DEB4E638-01F7-4684-B8E1-C063AAF0F26C}">
      <dgm:prSet/>
      <dgm:spPr/>
      <dgm:t>
        <a:bodyPr/>
        <a:lstStyle/>
        <a:p>
          <a:endParaRPr lang="en-US"/>
        </a:p>
      </dgm:t>
    </dgm:pt>
    <dgm:pt modelId="{8E28C0EC-48A6-4DBF-8B57-185508F6B06F}" type="pres">
      <dgm:prSet presAssocID="{AD451CA9-DFC0-4DDD-9A18-4A5DFF250A9B}" presName="root" presStyleCnt="0">
        <dgm:presLayoutVars>
          <dgm:dir/>
          <dgm:resizeHandles val="exact"/>
        </dgm:presLayoutVars>
      </dgm:prSet>
      <dgm:spPr/>
    </dgm:pt>
    <dgm:pt modelId="{0EBF874B-A2A0-486A-9F73-D56753DFE85F}" type="pres">
      <dgm:prSet presAssocID="{32FF30C9-3145-4A29-BEF5-01B9C0522DE6}" presName="compNode" presStyleCnt="0"/>
      <dgm:spPr/>
    </dgm:pt>
    <dgm:pt modelId="{336ED93B-B1B9-4A02-B38D-909C15F43ED1}" type="pres">
      <dgm:prSet presAssocID="{32FF30C9-3145-4A29-BEF5-01B9C0522DE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9983A96-DA06-403D-981F-9806BC88330D}" type="pres">
      <dgm:prSet presAssocID="{32FF30C9-3145-4A29-BEF5-01B9C0522D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755D241E-40FB-4DED-83C3-D1FC7A9FE672}" type="pres">
      <dgm:prSet presAssocID="{32FF30C9-3145-4A29-BEF5-01B9C0522DE6}" presName="spaceRect" presStyleCnt="0"/>
      <dgm:spPr/>
    </dgm:pt>
    <dgm:pt modelId="{9B5C4E51-9E11-46E5-9C7A-28B7062F4DC5}" type="pres">
      <dgm:prSet presAssocID="{32FF30C9-3145-4A29-BEF5-01B9C0522DE6}" presName="textRect" presStyleLbl="revTx" presStyleIdx="0" presStyleCnt="3">
        <dgm:presLayoutVars>
          <dgm:chMax val="1"/>
          <dgm:chPref val="1"/>
        </dgm:presLayoutVars>
      </dgm:prSet>
      <dgm:spPr/>
    </dgm:pt>
    <dgm:pt modelId="{55EA3514-E34D-4CBE-B070-8A50A4465687}" type="pres">
      <dgm:prSet presAssocID="{54D776C3-B91E-4396-A69D-5D6BD41A3760}" presName="sibTrans" presStyleCnt="0"/>
      <dgm:spPr/>
    </dgm:pt>
    <dgm:pt modelId="{31930CE4-F011-456B-85A9-FC2ADC051BDF}" type="pres">
      <dgm:prSet presAssocID="{880A7DCB-AA71-4534-A4AB-48BC1014958A}" presName="compNode" presStyleCnt="0"/>
      <dgm:spPr/>
    </dgm:pt>
    <dgm:pt modelId="{117EAA59-7C0F-43CD-BB4E-CC594C012416}" type="pres">
      <dgm:prSet presAssocID="{880A7DCB-AA71-4534-A4AB-48BC1014958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C0082CA-7B85-4CF9-A32E-62D50E3A47C4}" type="pres">
      <dgm:prSet presAssocID="{880A7DCB-AA71-4534-A4AB-48BC101495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687E3C-411C-4064-8CE3-1E6B933F0240}" type="pres">
      <dgm:prSet presAssocID="{880A7DCB-AA71-4534-A4AB-48BC1014958A}" presName="spaceRect" presStyleCnt="0"/>
      <dgm:spPr/>
    </dgm:pt>
    <dgm:pt modelId="{DE13C7F4-0F2B-4FA0-A254-8DC3D46DA461}" type="pres">
      <dgm:prSet presAssocID="{880A7DCB-AA71-4534-A4AB-48BC1014958A}" presName="textRect" presStyleLbl="revTx" presStyleIdx="1" presStyleCnt="3">
        <dgm:presLayoutVars>
          <dgm:chMax val="1"/>
          <dgm:chPref val="1"/>
        </dgm:presLayoutVars>
      </dgm:prSet>
      <dgm:spPr/>
    </dgm:pt>
    <dgm:pt modelId="{AFC1F17C-499C-4150-A687-A0956B1BE900}" type="pres">
      <dgm:prSet presAssocID="{072256C4-251F-4414-B8BE-077ADACCE84A}" presName="sibTrans" presStyleCnt="0"/>
      <dgm:spPr/>
    </dgm:pt>
    <dgm:pt modelId="{BEF7DE77-8C52-4223-95BC-04336475383E}" type="pres">
      <dgm:prSet presAssocID="{514CA423-39CF-4F61-861C-5F061D67E9C5}" presName="compNode" presStyleCnt="0"/>
      <dgm:spPr/>
    </dgm:pt>
    <dgm:pt modelId="{5892A10E-E6DA-4734-A275-2503F7D93B0E}" type="pres">
      <dgm:prSet presAssocID="{514CA423-39CF-4F61-861C-5F061D67E9C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AC40CF4-BA8F-421F-B049-17DEAD9F94E9}" type="pres">
      <dgm:prSet presAssocID="{514CA423-39CF-4F61-861C-5F061D67E9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55434E6A-A7E1-4B6F-A4ED-A3EA865CA510}" type="pres">
      <dgm:prSet presAssocID="{514CA423-39CF-4F61-861C-5F061D67E9C5}" presName="spaceRect" presStyleCnt="0"/>
      <dgm:spPr/>
    </dgm:pt>
    <dgm:pt modelId="{F8078C04-3671-48C8-BC77-E0D5002E8585}" type="pres">
      <dgm:prSet presAssocID="{514CA423-39CF-4F61-861C-5F061D67E9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EB4E638-01F7-4684-B8E1-C063AAF0F26C}" srcId="{AD451CA9-DFC0-4DDD-9A18-4A5DFF250A9B}" destId="{514CA423-39CF-4F61-861C-5F061D67E9C5}" srcOrd="2" destOrd="0" parTransId="{F7B15C2E-B874-488C-ABF4-4C4BFF71C569}" sibTransId="{F9089FCC-284E-4193-ABE0-1EE64D76AD1D}"/>
    <dgm:cxn modelId="{8AAA4A3D-6B13-40D6-8649-9DCE837D32F5}" srcId="{AD451CA9-DFC0-4DDD-9A18-4A5DFF250A9B}" destId="{32FF30C9-3145-4A29-BEF5-01B9C0522DE6}" srcOrd="0" destOrd="0" parTransId="{260903E3-017E-4E58-AAA9-5E7435697882}" sibTransId="{54D776C3-B91E-4396-A69D-5D6BD41A3760}"/>
    <dgm:cxn modelId="{299FDA69-45F9-49C1-93AE-CE68F935381C}" type="presOf" srcId="{514CA423-39CF-4F61-861C-5F061D67E9C5}" destId="{F8078C04-3671-48C8-BC77-E0D5002E8585}" srcOrd="0" destOrd="0" presId="urn:microsoft.com/office/officeart/2018/5/layout/IconLeafLabelList"/>
    <dgm:cxn modelId="{0BF77576-CD67-43C6-AC4B-4D895812AA52}" srcId="{AD451CA9-DFC0-4DDD-9A18-4A5DFF250A9B}" destId="{880A7DCB-AA71-4534-A4AB-48BC1014958A}" srcOrd="1" destOrd="0" parTransId="{7CC21D96-37A8-4D71-9BC3-E0B663382CF2}" sibTransId="{072256C4-251F-4414-B8BE-077ADACCE84A}"/>
    <dgm:cxn modelId="{20AE317A-EBDE-4914-BE03-86608401220F}" type="presOf" srcId="{880A7DCB-AA71-4534-A4AB-48BC1014958A}" destId="{DE13C7F4-0F2B-4FA0-A254-8DC3D46DA461}" srcOrd="0" destOrd="0" presId="urn:microsoft.com/office/officeart/2018/5/layout/IconLeafLabelList"/>
    <dgm:cxn modelId="{08F32C9B-7C53-493F-B2CF-31B8F72E364F}" type="presOf" srcId="{AD451CA9-DFC0-4DDD-9A18-4A5DFF250A9B}" destId="{8E28C0EC-48A6-4DBF-8B57-185508F6B06F}" srcOrd="0" destOrd="0" presId="urn:microsoft.com/office/officeart/2018/5/layout/IconLeafLabelList"/>
    <dgm:cxn modelId="{05C3DCC4-C0EA-4EB0-922F-97318396E99B}" type="presOf" srcId="{32FF30C9-3145-4A29-BEF5-01B9C0522DE6}" destId="{9B5C4E51-9E11-46E5-9C7A-28B7062F4DC5}" srcOrd="0" destOrd="0" presId="urn:microsoft.com/office/officeart/2018/5/layout/IconLeafLabelList"/>
    <dgm:cxn modelId="{E77D48BB-A300-4374-BBFC-A3CD73ADA520}" type="presParOf" srcId="{8E28C0EC-48A6-4DBF-8B57-185508F6B06F}" destId="{0EBF874B-A2A0-486A-9F73-D56753DFE85F}" srcOrd="0" destOrd="0" presId="urn:microsoft.com/office/officeart/2018/5/layout/IconLeafLabelList"/>
    <dgm:cxn modelId="{26316F3E-FCCD-4A8E-BF68-569354E259A0}" type="presParOf" srcId="{0EBF874B-A2A0-486A-9F73-D56753DFE85F}" destId="{336ED93B-B1B9-4A02-B38D-909C15F43ED1}" srcOrd="0" destOrd="0" presId="urn:microsoft.com/office/officeart/2018/5/layout/IconLeafLabelList"/>
    <dgm:cxn modelId="{79ED37DB-3B60-4B50-BED0-43D2A670E5B8}" type="presParOf" srcId="{0EBF874B-A2A0-486A-9F73-D56753DFE85F}" destId="{89983A96-DA06-403D-981F-9806BC88330D}" srcOrd="1" destOrd="0" presId="urn:microsoft.com/office/officeart/2018/5/layout/IconLeafLabelList"/>
    <dgm:cxn modelId="{289D3A8E-2995-472F-B33A-7B15EF4F5349}" type="presParOf" srcId="{0EBF874B-A2A0-486A-9F73-D56753DFE85F}" destId="{755D241E-40FB-4DED-83C3-D1FC7A9FE672}" srcOrd="2" destOrd="0" presId="urn:microsoft.com/office/officeart/2018/5/layout/IconLeafLabelList"/>
    <dgm:cxn modelId="{513C08AD-1499-436E-BF2F-140709821134}" type="presParOf" srcId="{0EBF874B-A2A0-486A-9F73-D56753DFE85F}" destId="{9B5C4E51-9E11-46E5-9C7A-28B7062F4DC5}" srcOrd="3" destOrd="0" presId="urn:microsoft.com/office/officeart/2018/5/layout/IconLeafLabelList"/>
    <dgm:cxn modelId="{CF9FB35E-6285-4313-B760-D67EE3296AFC}" type="presParOf" srcId="{8E28C0EC-48A6-4DBF-8B57-185508F6B06F}" destId="{55EA3514-E34D-4CBE-B070-8A50A4465687}" srcOrd="1" destOrd="0" presId="urn:microsoft.com/office/officeart/2018/5/layout/IconLeafLabelList"/>
    <dgm:cxn modelId="{C9FEC16D-00C3-45E1-AB55-869773069C41}" type="presParOf" srcId="{8E28C0EC-48A6-4DBF-8B57-185508F6B06F}" destId="{31930CE4-F011-456B-85A9-FC2ADC051BDF}" srcOrd="2" destOrd="0" presId="urn:microsoft.com/office/officeart/2018/5/layout/IconLeafLabelList"/>
    <dgm:cxn modelId="{716E50AD-FF52-4FA5-A32E-983B2EF78EAA}" type="presParOf" srcId="{31930CE4-F011-456B-85A9-FC2ADC051BDF}" destId="{117EAA59-7C0F-43CD-BB4E-CC594C012416}" srcOrd="0" destOrd="0" presId="urn:microsoft.com/office/officeart/2018/5/layout/IconLeafLabelList"/>
    <dgm:cxn modelId="{DF69CFCE-8B83-4A5D-9200-FDB498AE301D}" type="presParOf" srcId="{31930CE4-F011-456B-85A9-FC2ADC051BDF}" destId="{AC0082CA-7B85-4CF9-A32E-62D50E3A47C4}" srcOrd="1" destOrd="0" presId="urn:microsoft.com/office/officeart/2018/5/layout/IconLeafLabelList"/>
    <dgm:cxn modelId="{80B624B8-28DB-41E8-B0B6-3550992CAAA2}" type="presParOf" srcId="{31930CE4-F011-456B-85A9-FC2ADC051BDF}" destId="{04687E3C-411C-4064-8CE3-1E6B933F0240}" srcOrd="2" destOrd="0" presId="urn:microsoft.com/office/officeart/2018/5/layout/IconLeafLabelList"/>
    <dgm:cxn modelId="{036344B7-9090-4066-A7BF-8E68C996B486}" type="presParOf" srcId="{31930CE4-F011-456B-85A9-FC2ADC051BDF}" destId="{DE13C7F4-0F2B-4FA0-A254-8DC3D46DA461}" srcOrd="3" destOrd="0" presId="urn:microsoft.com/office/officeart/2018/5/layout/IconLeafLabelList"/>
    <dgm:cxn modelId="{FA5C3587-0646-4E6E-975B-6239B93965EA}" type="presParOf" srcId="{8E28C0EC-48A6-4DBF-8B57-185508F6B06F}" destId="{AFC1F17C-499C-4150-A687-A0956B1BE900}" srcOrd="3" destOrd="0" presId="urn:microsoft.com/office/officeart/2018/5/layout/IconLeafLabelList"/>
    <dgm:cxn modelId="{9CE5AEFE-BA6A-4CD8-A544-97235BC4457C}" type="presParOf" srcId="{8E28C0EC-48A6-4DBF-8B57-185508F6B06F}" destId="{BEF7DE77-8C52-4223-95BC-04336475383E}" srcOrd="4" destOrd="0" presId="urn:microsoft.com/office/officeart/2018/5/layout/IconLeafLabelList"/>
    <dgm:cxn modelId="{F28D706A-2713-4C2D-AC15-A3947B63D960}" type="presParOf" srcId="{BEF7DE77-8C52-4223-95BC-04336475383E}" destId="{5892A10E-E6DA-4734-A275-2503F7D93B0E}" srcOrd="0" destOrd="0" presId="urn:microsoft.com/office/officeart/2018/5/layout/IconLeafLabelList"/>
    <dgm:cxn modelId="{90ACF104-FB87-4BDE-A83E-31D373BD18AF}" type="presParOf" srcId="{BEF7DE77-8C52-4223-95BC-04336475383E}" destId="{AAC40CF4-BA8F-421F-B049-17DEAD9F94E9}" srcOrd="1" destOrd="0" presId="urn:microsoft.com/office/officeart/2018/5/layout/IconLeafLabelList"/>
    <dgm:cxn modelId="{505557A9-E45C-48F3-BF67-4BB91E6062A9}" type="presParOf" srcId="{BEF7DE77-8C52-4223-95BC-04336475383E}" destId="{55434E6A-A7E1-4B6F-A4ED-A3EA865CA510}" srcOrd="2" destOrd="0" presId="urn:microsoft.com/office/officeart/2018/5/layout/IconLeafLabelList"/>
    <dgm:cxn modelId="{B93B5836-C48A-4351-AFE4-793D28E52ABE}" type="presParOf" srcId="{BEF7DE77-8C52-4223-95BC-04336475383E}" destId="{F8078C04-3671-48C8-BC77-E0D5002E858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ED93B-B1B9-4A02-B38D-909C15F43ED1}">
      <dsp:nvSpPr>
        <dsp:cNvPr id="0" name=""/>
        <dsp:cNvSpPr/>
      </dsp:nvSpPr>
      <dsp:spPr>
        <a:xfrm>
          <a:off x="618725" y="58262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83A96-DA06-403D-981F-9806BC88330D}">
      <dsp:nvSpPr>
        <dsp:cNvPr id="0" name=""/>
        <dsp:cNvSpPr/>
      </dsp:nvSpPr>
      <dsp:spPr>
        <a:xfrm>
          <a:off x="1020912" y="46044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4E51-9E11-46E5-9C7A-28B7062F4DC5}">
      <dsp:nvSpPr>
        <dsp:cNvPr id="0" name=""/>
        <dsp:cNvSpPr/>
      </dsp:nvSpPr>
      <dsp:spPr>
        <a:xfrm>
          <a:off x="15443" y="2533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Initialize pymongo to work with  Mongodb</a:t>
          </a:r>
          <a:endParaRPr lang="en-US" sz="1700" kern="1200"/>
        </a:p>
      </dsp:txBody>
      <dsp:txXfrm>
        <a:off x="15443" y="2533262"/>
        <a:ext cx="3093750" cy="720000"/>
      </dsp:txXfrm>
    </dsp:sp>
    <dsp:sp modelId="{117EAA59-7C0F-43CD-BB4E-CC594C012416}">
      <dsp:nvSpPr>
        <dsp:cNvPr id="0" name=""/>
        <dsp:cNvSpPr/>
      </dsp:nvSpPr>
      <dsp:spPr>
        <a:xfrm>
          <a:off x="4253881" y="58262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082CA-7B85-4CF9-A32E-62D50E3A47C4}">
      <dsp:nvSpPr>
        <dsp:cNvPr id="0" name=""/>
        <dsp:cNvSpPr/>
      </dsp:nvSpPr>
      <dsp:spPr>
        <a:xfrm>
          <a:off x="4656068" y="46044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3C7F4-0F2B-4FA0-A254-8DC3D46DA461}">
      <dsp:nvSpPr>
        <dsp:cNvPr id="0" name=""/>
        <dsp:cNvSpPr/>
      </dsp:nvSpPr>
      <dsp:spPr>
        <a:xfrm>
          <a:off x="3650600" y="2533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Define database and collection</a:t>
          </a:r>
          <a:endParaRPr lang="en-US" sz="1700" kern="1200"/>
        </a:p>
      </dsp:txBody>
      <dsp:txXfrm>
        <a:off x="3650600" y="2533262"/>
        <a:ext cx="3093750" cy="720000"/>
      </dsp:txXfrm>
    </dsp:sp>
    <dsp:sp modelId="{5892A10E-E6DA-4734-A275-2503F7D93B0E}">
      <dsp:nvSpPr>
        <dsp:cNvPr id="0" name=""/>
        <dsp:cNvSpPr/>
      </dsp:nvSpPr>
      <dsp:spPr>
        <a:xfrm>
          <a:off x="7889037" y="58262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40CF4-BA8F-421F-B049-17DEAD9F94E9}">
      <dsp:nvSpPr>
        <dsp:cNvPr id="0" name=""/>
        <dsp:cNvSpPr/>
      </dsp:nvSpPr>
      <dsp:spPr>
        <a:xfrm>
          <a:off x="8291225" y="46044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78C04-3671-48C8-BC77-E0D5002E8585}">
      <dsp:nvSpPr>
        <dsp:cNvPr id="0" name=""/>
        <dsp:cNvSpPr/>
      </dsp:nvSpPr>
      <dsp:spPr>
        <a:xfrm>
          <a:off x="7285756" y="2533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Create dictionary to be inserted as mongobd document</a:t>
          </a:r>
          <a:endParaRPr lang="en-US" sz="1700" kern="1200"/>
        </a:p>
      </dsp:txBody>
      <dsp:txXfrm>
        <a:off x="7285756" y="253326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1415C-7638-4BB2-BFCA-28F156A7EC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10" b="20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F37E64-678E-4AAC-82EB-281D0E37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40505"/>
            <a:ext cx="9232232" cy="24166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B2E87-A9E2-5F4B-83B3-F7CD7E632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737" y="3593432"/>
            <a:ext cx="7768073" cy="1195136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tx1"/>
                </a:solidFill>
              </a:rPr>
              <a:t>Movie Night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06668-75A2-0344-B611-13DDBDD5C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453" y="4788568"/>
            <a:ext cx="7756356" cy="40093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tx1"/>
                </a:solidFill>
              </a:rPr>
              <a:t>Top best movies of all  time</a:t>
            </a:r>
          </a:p>
        </p:txBody>
      </p:sp>
      <p:sp>
        <p:nvSpPr>
          <p:cNvPr id="11" name="5-Point Star 12">
            <a:extLst>
              <a:ext uri="{FF2B5EF4-FFF2-40B4-BE49-F238E27FC236}">
                <a16:creationId xmlns:a16="http://schemas.microsoft.com/office/drawing/2014/main" id="{3F315017-1C57-42D9-9FFB-A9CFD97F9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590" y="3874678"/>
            <a:ext cx="788274" cy="730476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Online Media 3" descr="music2.mp3">
            <a:hlinkClick r:id="" action="ppaction://media"/>
            <a:extLst>
              <a:ext uri="{FF2B5EF4-FFF2-40B4-BE49-F238E27FC236}">
                <a16:creationId xmlns:a16="http://schemas.microsoft.com/office/drawing/2014/main" id="{42686676-9B0B-F84E-B229-D932F8A4A1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54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9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CE5860-AFBF-084A-8140-932B3AE28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01" b="1"/>
          <a:stretch/>
        </p:blipFill>
        <p:spPr>
          <a:xfrm rot="21600000">
            <a:off x="8081580" y="10"/>
            <a:ext cx="4110420" cy="6857528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95F9F-DADC-6347-91CB-E5BF8EDF1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24" r="2" b="21430"/>
          <a:stretch/>
        </p:blipFill>
        <p:spPr>
          <a:xfrm rot="21600000">
            <a:off x="-1" y="-1"/>
            <a:ext cx="8129874" cy="6857539"/>
          </a:xfrm>
          <a:prstGeom prst="rect">
            <a:avLst/>
          </a:prstGeom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C565676-DBA5-40B0-B4E9-1EE625D15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6100732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F06DA-326A-FF4E-9BB7-2953DC4B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26114"/>
            <a:ext cx="4950741" cy="11530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Web Scraping from </a:t>
            </a:r>
            <a:r>
              <a:rPr lang="en-US" sz="2600" dirty="0" err="1">
                <a:solidFill>
                  <a:schemeClr val="bg1"/>
                </a:solidFill>
              </a:rPr>
              <a:t>imdb.com</a:t>
            </a:r>
            <a:r>
              <a:rPr lang="en-US" sz="2600" dirty="0">
                <a:solidFill>
                  <a:schemeClr val="bg1"/>
                </a:solidFill>
              </a:rPr>
              <a:t> and </a:t>
            </a:r>
            <a:r>
              <a:rPr lang="en-US" sz="2600" dirty="0" err="1">
                <a:solidFill>
                  <a:schemeClr val="bg1"/>
                </a:solidFill>
              </a:rPr>
              <a:t>BoxOfficemojo.com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EE2E3-31F9-0B4E-A9F1-F0CAFE8EEB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446867"/>
            <a:ext cx="4950741" cy="29277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created a </a:t>
            </a:r>
            <a:r>
              <a:rPr lang="en-US" dirty="0" err="1">
                <a:solidFill>
                  <a:schemeClr val="bg1"/>
                </a:solidFill>
              </a:rPr>
              <a:t>Beautifulsoup</a:t>
            </a:r>
            <a:r>
              <a:rPr lang="en-US" dirty="0">
                <a:solidFill>
                  <a:schemeClr val="bg1"/>
                </a:solidFill>
              </a:rPr>
              <a:t> object and parsed with HTML_PARSE.</a:t>
            </a:r>
          </a:p>
          <a:p>
            <a:r>
              <a:rPr lang="en-US" dirty="0">
                <a:solidFill>
                  <a:schemeClr val="bg1"/>
                </a:solidFill>
              </a:rPr>
              <a:t>ITERABLE LIST OBTAINED WAS LOOPED TO OBTAIN MOVIE TITLES FOR BOTH WEBSITES</a:t>
            </a:r>
          </a:p>
        </p:txBody>
      </p:sp>
    </p:spTree>
    <p:extLst>
      <p:ext uri="{BB962C8B-B14F-4D97-AF65-F5344CB8AC3E}">
        <p14:creationId xmlns:p14="http://schemas.microsoft.com/office/powerpoint/2010/main" val="2977740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19F3E30-7FA2-4C30-A516-70D1CACCC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5858"/>
            <a:ext cx="8002104" cy="638919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0B8F1-08C5-504A-886F-E49E34DF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868339" cy="1151965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chemeClr val="bg1"/>
                </a:solidFill>
              </a:rPr>
              <a:t>OMDBAPI TO MAKE API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6CE45-3807-6942-9D32-A52677CCA8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6868339" cy="331118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OMDBAPI TO MAKE API CALLS FOR EACH OF THE TITLES FOUND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OBTAINED AS A JSON 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REMEMBER  TO GIVE SOME TIME BETWEEN REQUESTS :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time.sleep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(2)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IF TITLE NAME HAS SPACES, when you request USE  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url.replace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(" ","+") IN THE LOOP</a:t>
            </a:r>
          </a:p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Hide your key in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congif.py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8B64D-E78F-4245-A33D-16BA42FEB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" r="30084" b="2"/>
          <a:stretch/>
        </p:blipFill>
        <p:spPr>
          <a:xfrm>
            <a:off x="8125547" y="-5858"/>
            <a:ext cx="3584638" cy="2438611"/>
          </a:xfrm>
          <a:prstGeom prst="rect">
            <a:avLst/>
          </a:prstGeom>
          <a:ln>
            <a:noFill/>
          </a:ln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7B688E-367C-4AEE-BD8D-B8C051E5F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4266" y="-5859"/>
            <a:ext cx="123444" cy="63891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E40FF-E0AD-FD4B-A1DA-DE0CE868B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98" r="3" b="17244"/>
          <a:stretch/>
        </p:blipFill>
        <p:spPr>
          <a:xfrm>
            <a:off x="8125547" y="2561468"/>
            <a:ext cx="3584638" cy="382149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788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7BC5-D166-E74C-B33D-D7D190787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Insert data in </a:t>
            </a:r>
            <a:r>
              <a:rPr lang="en-US" dirty="0" err="1"/>
              <a:t>Mongodb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19903C-EAD8-444C-8D33-11022E03E5B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7179257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2642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792172-667C-A54D-A109-E86847FE6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4305"/>
          <a:stretch/>
        </p:blipFill>
        <p:spPr>
          <a:xfrm>
            <a:off x="7547819" y="10"/>
            <a:ext cx="4644181" cy="2619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ABC4F-F4EC-824F-A683-3630FF94EC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083" r="1" b="26858"/>
          <a:stretch/>
        </p:blipFill>
        <p:spPr>
          <a:xfrm>
            <a:off x="7554138" y="2619757"/>
            <a:ext cx="4637861" cy="423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C780C2-0AD1-B248-9BC7-7A50F53AC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1" r="1" b="27997"/>
          <a:stretch/>
        </p:blipFill>
        <p:spPr>
          <a:xfrm>
            <a:off x="20" y="10"/>
            <a:ext cx="756044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F12B15-1BD4-4A33-8AB4-97EC13333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609600"/>
            <a:ext cx="6100732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2B515-9798-C446-ADB1-839EE7EC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26114"/>
            <a:ext cx="4950741" cy="11530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502FF-FCC4-8844-AF97-719B00A40D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446867"/>
            <a:ext cx="4950741" cy="29277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Benedict Waiharo</a:t>
            </a:r>
          </a:p>
          <a:p>
            <a:r>
              <a:rPr lang="en-US">
                <a:solidFill>
                  <a:schemeClr val="bg1"/>
                </a:solidFill>
              </a:rPr>
              <a:t>Guisha Ceus</a:t>
            </a:r>
          </a:p>
          <a:p>
            <a:r>
              <a:rPr lang="en-US">
                <a:solidFill>
                  <a:schemeClr val="bg1"/>
                </a:solidFill>
              </a:rPr>
              <a:t>Deborah Ofsievich</a:t>
            </a:r>
          </a:p>
        </p:txBody>
      </p:sp>
    </p:spTree>
    <p:extLst>
      <p:ext uri="{BB962C8B-B14F-4D97-AF65-F5344CB8AC3E}">
        <p14:creationId xmlns:p14="http://schemas.microsoft.com/office/powerpoint/2010/main" val="1772406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135</Words>
  <Application>Microsoft Macintosh PowerPoint</Application>
  <PresentationFormat>Widescreen</PresentationFormat>
  <Paragraphs>19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Impact</vt:lpstr>
      <vt:lpstr>Tahoma</vt:lpstr>
      <vt:lpstr>Main Event</vt:lpstr>
      <vt:lpstr>Movie Night</vt:lpstr>
      <vt:lpstr>Web Scraping from imdb.com and BoxOfficemojo.com</vt:lpstr>
      <vt:lpstr>OMDBAPI TO MAKE API CALLS</vt:lpstr>
      <vt:lpstr>Insert data in Mongodb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Night</dc:title>
  <dc:creator>Aryeh Iosif</dc:creator>
  <cp:lastModifiedBy>Aryeh Iosif</cp:lastModifiedBy>
  <cp:revision>8</cp:revision>
  <dcterms:created xsi:type="dcterms:W3CDTF">2019-11-07T04:18:23Z</dcterms:created>
  <dcterms:modified xsi:type="dcterms:W3CDTF">2019-11-07T21:16:34Z</dcterms:modified>
</cp:coreProperties>
</file>